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9" autoAdjust="0"/>
    <p:restoredTop sz="90305"/>
  </p:normalViewPr>
  <p:slideViewPr>
    <p:cSldViewPr snapToGrid="0">
      <p:cViewPr varScale="1">
        <p:scale>
          <a:sx n="109" d="100"/>
          <a:sy n="109" d="100"/>
        </p:scale>
        <p:origin x="11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Vasconcelos" userId="5adb35854d77d414" providerId="LiveId" clId="{DAC248AF-E747-4F29-B930-09E7AB286450}"/>
    <pc:docChg chg="custSel addSld modSld sldOrd">
      <pc:chgData name="karla Vasconcelos" userId="5adb35854d77d414" providerId="LiveId" clId="{DAC248AF-E747-4F29-B930-09E7AB286450}" dt="2024-04-21T09:46:07.763" v="22" actId="1076"/>
      <pc:docMkLst>
        <pc:docMk/>
      </pc:docMkLst>
      <pc:sldChg chg="modSp mod">
        <pc:chgData name="karla Vasconcelos" userId="5adb35854d77d414" providerId="LiveId" clId="{DAC248AF-E747-4F29-B930-09E7AB286450}" dt="2024-04-21T09:46:07.763" v="22" actId="1076"/>
        <pc:sldMkLst>
          <pc:docMk/>
          <pc:sldMk cId="2584960797" sldId="257"/>
        </pc:sldMkLst>
        <pc:spChg chg="mod">
          <ac:chgData name="karla Vasconcelos" userId="5adb35854d77d414" providerId="LiveId" clId="{DAC248AF-E747-4F29-B930-09E7AB286450}" dt="2024-04-21T09:46:02.483" v="21" actId="1076"/>
          <ac:spMkLst>
            <pc:docMk/>
            <pc:sldMk cId="2584960797" sldId="257"/>
            <ac:spMk id="4" creationId="{C486B82E-1853-9BA4-8B2E-8DACFCDED0A5}"/>
          </ac:spMkLst>
        </pc:spChg>
        <pc:cxnChg chg="mod">
          <ac:chgData name="karla Vasconcelos" userId="5adb35854d77d414" providerId="LiveId" clId="{DAC248AF-E747-4F29-B930-09E7AB286450}" dt="2024-04-21T09:46:07.763" v="22" actId="1076"/>
          <ac:cxnSpMkLst>
            <pc:docMk/>
            <pc:sldMk cId="2584960797" sldId="257"/>
            <ac:cxnSpMk id="13" creationId="{33576EB2-7CB7-4419-ACA4-C31A817521B8}"/>
          </ac:cxnSpMkLst>
        </pc:cxnChg>
      </pc:sldChg>
      <pc:sldChg chg="delSp modSp add mod ord">
        <pc:chgData name="karla Vasconcelos" userId="5adb35854d77d414" providerId="LiveId" clId="{DAC248AF-E747-4F29-B930-09E7AB286450}" dt="2024-04-21T09:42:51.579" v="20"/>
        <pc:sldMkLst>
          <pc:docMk/>
          <pc:sldMk cId="3302481672" sldId="260"/>
        </pc:sldMkLst>
        <pc:spChg chg="mod">
          <ac:chgData name="karla Vasconcelos" userId="5adb35854d77d414" providerId="LiveId" clId="{DAC248AF-E747-4F29-B930-09E7AB286450}" dt="2024-04-21T09:42:48.144" v="18" actId="255"/>
          <ac:spMkLst>
            <pc:docMk/>
            <pc:sldMk cId="3302481672" sldId="260"/>
            <ac:spMk id="4" creationId="{C486B82E-1853-9BA4-8B2E-8DACFCDED0A5}"/>
          </ac:spMkLst>
        </pc:spChg>
        <pc:cxnChg chg="del">
          <ac:chgData name="karla Vasconcelos" userId="5adb35854d77d414" providerId="LiveId" clId="{DAC248AF-E747-4F29-B930-09E7AB286450}" dt="2024-04-21T09:42:20.974" v="16" actId="478"/>
          <ac:cxnSpMkLst>
            <pc:docMk/>
            <pc:sldMk cId="3302481672" sldId="260"/>
            <ac:cxnSpMk id="13" creationId="{33576EB2-7CB7-4419-ACA4-C31A817521B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ahnschrift Light" panose="020B0502040204020203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ahnschrift Light" panose="020B0502040204020203" pitchFamily="34" charset="0"/>
              </a:defRPr>
            </a:lvl1pPr>
          </a:lstStyle>
          <a:p>
            <a:fld id="{7DB908CB-CCE1-4E96-8AE2-BBC8DDB9F4B0}" type="datetimeFigureOut">
              <a:rPr lang="pt-BR" smtClean="0"/>
              <a:pPr/>
              <a:t>21/04/2024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ahnschrift Light" panose="020B0502040204020203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ahnschrift Light" panose="020B0502040204020203" pitchFamily="34" charset="0"/>
              </a:defRPr>
            </a:lvl1pPr>
          </a:lstStyle>
          <a:p>
            <a:fld id="{1AA61FAA-B289-4E6A-B162-C1A445AA5855}" type="slidenum">
              <a:rPr lang="pt-BR" smtClean="0"/>
              <a:pPr/>
              <a:t>‹nr.›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886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Bahnschrift Light" panose="020B05020402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Bahnschrift Light" panose="020B05020402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Bahnschrift Light" panose="020B05020402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Bahnschrift Light" panose="020B05020402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Bahnschrift Light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9D9E0-9E0F-B592-F867-6D84695BE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3434CB-DEBC-024D-7A13-E82869EC8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55C7A0-2B26-5180-0E09-207BDEEC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B992B1-5D6B-F945-8C1D-1B9EE428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5E425F-02AB-FA27-EF44-840B3285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0090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4B4D7-9136-BC62-2EE8-49FE59338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AF9B59-FDF4-7639-B3D7-084488265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56F54D-61F3-08E8-8142-3E8F15AF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F4558B-AF28-71E5-9EE4-D0C6B004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34933C-ADF9-75A2-A5F3-3951ED2AF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38535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B575F-7F56-9B4A-409C-7DCE92633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F83BD5B-C28E-3C41-A524-83569DD00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0BF572-62D6-1857-2E18-4259E270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919A8F-7149-7354-868A-7FF02912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3D4087-1A6F-00D3-F91F-0FA560A7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9668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977B6-56CE-754B-9FDC-EB8073B5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08F36-ABDA-CC48-FE8B-A27FD56FF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B87B7D-0364-3604-54D3-33DD2C7C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241B94-A351-81D3-79A9-11E9ACDE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7D575B-073D-170E-07EE-54BD7C04A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5677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0E7A-8EEC-8D96-16B1-2C8DBC58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DE4581-6F2E-A939-0849-C3688744E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367DE6-8CFD-C883-7821-360D7D28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E3466-AF87-99A2-5712-C58AB919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A668D1-1C2B-363B-624B-D37316EE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68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FFD75-B462-2EB9-04D4-FBA09B74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207D73-3206-7D2E-C832-08DBA037C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E31CB8-E2DB-A1FC-D130-2FC75C971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8CE690-502B-EA65-7B24-8AF02596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8A2CD9-00C4-D4E6-3B51-3D039F1D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3E5572-4AFE-D21F-3BFF-047DC1F0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6070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6D890-8D8D-F5EC-CE17-F4B247CF3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850E04-2E2C-BCA3-C182-1EF204E08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31CF6D-A5E9-76DC-377D-AD91F6FB9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2D63B58-9AC7-19E5-8E5E-B84D50025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1860D45-ED6C-DC02-24FC-D19B799D3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C031D73-37EC-73E7-C679-DC3DCA448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EA87A7A-59F0-7BF8-95E3-35789AFC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7E650BC-4920-0FF7-2248-2AF3715B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7848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03D91-4D4A-E5F5-DAE2-91D1E81A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D59A5C-655B-CE85-BD8D-41BF25EF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537884-7444-9091-CB33-11AC3677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B4DBA8-8661-BF86-2A7E-9037B59B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60539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52F303A-8CD4-D90B-31F3-B01511548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508A2D5-89A0-E6CC-0A92-5CBFA4EC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E025AE5-085D-3468-21A2-86059264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25887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CC738-A413-F933-106E-9EEB73B98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18986D-2968-3208-4987-823214D15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F200920-D898-138F-3447-EEA548E75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7013AB-3E5B-F853-1325-EBD6C828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B03F63-DB48-A29A-C391-5150A444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89596-CBEA-8824-4A13-A3FD923B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9320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14280-2307-B65F-6502-EA394A85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A0196DA-8604-8155-0417-854F9BD49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2030F9-FF3B-2CF3-DC57-E748AFA00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53BEDA-8B8D-7DDF-0E8C-E61001D5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B2B9-3004-4B6F-9088-EB9D5F1F50A5}" type="datetimeFigureOut">
              <a:rPr lang="pt-BR" smtClean="0"/>
              <a:t>21/04/2024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7A660A-702F-E8ED-DA25-4B6ECB7B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33BA1A-57E3-C517-9595-61455149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FA6-C62C-4CE2-B796-C1457766E480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6967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64A779B-1ABF-BE6E-E44C-69302043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7D9984-4715-D1F4-D061-0E2E246E8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E93587-3A8A-D563-32BF-CF42DEA85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2454B2B9-3004-4B6F-9088-EB9D5F1F50A5}" type="datetimeFigureOut">
              <a:rPr lang="pt-BR" smtClean="0"/>
              <a:pPr/>
              <a:t>21/04/2024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95CA3-AD82-62E5-DC26-81FEB772B3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B82170-3EA7-740E-ED63-2CB9E28A7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5548DFA6-C62C-4CE2-B796-C1457766E480}" type="slidenum">
              <a:rPr lang="pt-BR" smtClean="0"/>
              <a:pPr/>
              <a:t>‹nr.›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666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94CFAF8-0DD1-3A4D-AEE7-00448C99960B}"/>
              </a:ext>
            </a:extLst>
          </p:cNvPr>
          <p:cNvSpPr/>
          <p:nvPr/>
        </p:nvSpPr>
        <p:spPr>
          <a:xfrm>
            <a:off x="0" y="1"/>
            <a:ext cx="12192000" cy="252483"/>
          </a:xfrm>
          <a:prstGeom prst="rect">
            <a:avLst/>
          </a:prstGeom>
          <a:solidFill>
            <a:srgbClr val="6104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Bahnschrift Light" panose="020B0502040204020203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6D208AD-D854-5444-8CA9-5C2F79966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732" y="355892"/>
            <a:ext cx="727481" cy="1016164"/>
          </a:xfrm>
          <a:prstGeom prst="rect">
            <a:avLst/>
          </a:prstGeom>
        </p:spPr>
      </p:pic>
      <p:sp>
        <p:nvSpPr>
          <p:cNvPr id="4" name="CaixaDeTexto 15">
            <a:extLst>
              <a:ext uri="{FF2B5EF4-FFF2-40B4-BE49-F238E27FC236}">
                <a16:creationId xmlns:a16="http://schemas.microsoft.com/office/drawing/2014/main" id="{C486B82E-1853-9BA4-8B2E-8DACFCDED0A5}"/>
              </a:ext>
            </a:extLst>
          </p:cNvPr>
          <p:cNvSpPr txBox="1"/>
          <p:nvPr/>
        </p:nvSpPr>
        <p:spPr>
          <a:xfrm>
            <a:off x="225081" y="2586987"/>
            <a:ext cx="11966919" cy="1946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latin typeface="Bahnschrift Light" panose="020B0502040204020203" pitchFamily="34" charset="0"/>
              </a:rPr>
              <a:t>Clinical case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Bahnschrift Light" panose="020B0502040204020203" pitchFamily="34" charset="0"/>
              </a:rPr>
              <a:t>Student name</a:t>
            </a:r>
          </a:p>
          <a:p>
            <a:pPr>
              <a:lnSpc>
                <a:spcPct val="150000"/>
              </a:lnSpc>
            </a:pPr>
            <a:endParaRPr lang="en-US" sz="1050" dirty="0">
              <a:latin typeface="Bahnschrift Ligh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4816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94CFAF8-0DD1-3A4D-AEE7-00448C99960B}"/>
              </a:ext>
            </a:extLst>
          </p:cNvPr>
          <p:cNvSpPr/>
          <p:nvPr/>
        </p:nvSpPr>
        <p:spPr>
          <a:xfrm>
            <a:off x="0" y="1"/>
            <a:ext cx="12192000" cy="252483"/>
          </a:xfrm>
          <a:prstGeom prst="rect">
            <a:avLst/>
          </a:prstGeom>
          <a:solidFill>
            <a:srgbClr val="6104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Bahnschrift Light" panose="020B0502040204020203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6D208AD-D854-5444-8CA9-5C2F79966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732" y="355892"/>
            <a:ext cx="727481" cy="1016164"/>
          </a:xfrm>
          <a:prstGeom prst="rect">
            <a:avLst/>
          </a:prstGeom>
        </p:spPr>
      </p:pic>
      <p:sp>
        <p:nvSpPr>
          <p:cNvPr id="4" name="CaixaDeTexto 15">
            <a:extLst>
              <a:ext uri="{FF2B5EF4-FFF2-40B4-BE49-F238E27FC236}">
                <a16:creationId xmlns:a16="http://schemas.microsoft.com/office/drawing/2014/main" id="{C486B82E-1853-9BA4-8B2E-8DACFCDED0A5}"/>
              </a:ext>
            </a:extLst>
          </p:cNvPr>
          <p:cNvSpPr txBox="1"/>
          <p:nvPr/>
        </p:nvSpPr>
        <p:spPr>
          <a:xfrm>
            <a:off x="225081" y="512002"/>
            <a:ext cx="11966919" cy="6494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atin typeface="Bahnschrift Light" panose="020B0502040204020203" pitchFamily="34" charset="0"/>
              </a:rPr>
              <a:t>Clinical case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Patient demographic information (gender, age,…)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Chief complaint/Exam indication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Clinical findings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Imaging findings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Laboratory/complementary exams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Diagnostic hypostasis + Pathologies description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Final diagnosis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Bahnschrift Light" panose="020B0502040204020203" pitchFamily="34" charset="0"/>
              </a:rPr>
              <a:t>Relevant aspects of the selected case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50" dirty="0">
                <a:latin typeface="Bahnschrift Light" panose="020B0502040204020203" pitchFamily="34" charset="0"/>
              </a:rPr>
              <a:t>PowerPoint slides with IADMFR Education logo + black background for images</a:t>
            </a:r>
          </a:p>
          <a:p>
            <a:pPr>
              <a:lnSpc>
                <a:spcPct val="150000"/>
              </a:lnSpc>
            </a:pPr>
            <a:r>
              <a:rPr lang="en-US" sz="1050" dirty="0">
                <a:latin typeface="Bahnschrift Light" panose="020B0502040204020203" pitchFamily="34" charset="0"/>
              </a:rPr>
              <a:t>Maximum time to present: 10 min</a:t>
            </a:r>
          </a:p>
          <a:p>
            <a:pPr>
              <a:lnSpc>
                <a:spcPct val="150000"/>
              </a:lnSpc>
            </a:pPr>
            <a:r>
              <a:rPr lang="en-US" sz="1050" dirty="0">
                <a:latin typeface="Bahnschrift Light" panose="020B0502040204020203" pitchFamily="34" charset="0"/>
              </a:rPr>
              <a:t>Evaluation/defense: 10 min</a:t>
            </a:r>
          </a:p>
          <a:p>
            <a:pPr algn="ctr">
              <a:lnSpc>
                <a:spcPct val="150000"/>
              </a:lnSpc>
            </a:pPr>
            <a:endParaRPr lang="en-US" sz="1600" dirty="0">
              <a:latin typeface="Bahnschrift Light" panose="020B0502040204020203" pitchFamily="34" charset="0"/>
            </a:endParaRP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3576EB2-7CB7-4419-ACA4-C31A817521B8}"/>
              </a:ext>
            </a:extLst>
          </p:cNvPr>
          <p:cNvCxnSpPr/>
          <p:nvPr/>
        </p:nvCxnSpPr>
        <p:spPr>
          <a:xfrm>
            <a:off x="225081" y="5732584"/>
            <a:ext cx="744180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96079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94CFAF8-0DD1-3A4D-AEE7-00448C99960B}"/>
              </a:ext>
            </a:extLst>
          </p:cNvPr>
          <p:cNvSpPr/>
          <p:nvPr/>
        </p:nvSpPr>
        <p:spPr>
          <a:xfrm>
            <a:off x="0" y="1"/>
            <a:ext cx="12192000" cy="252483"/>
          </a:xfrm>
          <a:prstGeom prst="rect">
            <a:avLst/>
          </a:prstGeom>
          <a:solidFill>
            <a:srgbClr val="6104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Bahnschrift Light" panose="020B0502040204020203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6D208AD-D854-5444-8CA9-5C2F79966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1461" y="355892"/>
            <a:ext cx="727481" cy="101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6167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64</Words>
  <Application>Microsoft Office PowerPoint</Application>
  <PresentationFormat>Breedbeeld</PresentationFormat>
  <Paragraphs>19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Bahnschrift Light</vt:lpstr>
      <vt:lpstr>Calibri Light</vt:lpstr>
      <vt:lpstr>Tema do Office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Sergio Lins de Azevedo Vaz</dc:creator>
  <cp:lastModifiedBy>karla Vasconcelos</cp:lastModifiedBy>
  <cp:revision>12</cp:revision>
  <dcterms:created xsi:type="dcterms:W3CDTF">2023-06-07T16:45:42Z</dcterms:created>
  <dcterms:modified xsi:type="dcterms:W3CDTF">2024-04-21T09:46:11Z</dcterms:modified>
</cp:coreProperties>
</file>