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</p:sldMasterIdLst>
  <p:notesMasterIdLst>
    <p:notesMasterId r:id="rId41"/>
  </p:notesMasterIdLst>
  <p:sldIdLst>
    <p:sldId id="256" r:id="rId3"/>
    <p:sldId id="341" r:id="rId4"/>
    <p:sldId id="342" r:id="rId5"/>
    <p:sldId id="322" r:id="rId6"/>
    <p:sldId id="338" r:id="rId7"/>
    <p:sldId id="332" r:id="rId8"/>
    <p:sldId id="333" r:id="rId9"/>
    <p:sldId id="331" r:id="rId10"/>
    <p:sldId id="330" r:id="rId11"/>
    <p:sldId id="334" r:id="rId12"/>
    <p:sldId id="328" r:id="rId13"/>
    <p:sldId id="329" r:id="rId14"/>
    <p:sldId id="337" r:id="rId15"/>
    <p:sldId id="348" r:id="rId16"/>
    <p:sldId id="343" r:id="rId17"/>
    <p:sldId id="344" r:id="rId18"/>
    <p:sldId id="305" r:id="rId19"/>
    <p:sldId id="351" r:id="rId20"/>
    <p:sldId id="339" r:id="rId21"/>
    <p:sldId id="306" r:id="rId22"/>
    <p:sldId id="335" r:id="rId23"/>
    <p:sldId id="308" r:id="rId24"/>
    <p:sldId id="312" r:id="rId25"/>
    <p:sldId id="349" r:id="rId26"/>
    <p:sldId id="345" r:id="rId27"/>
    <p:sldId id="346" r:id="rId28"/>
    <p:sldId id="347" r:id="rId29"/>
    <p:sldId id="316" r:id="rId30"/>
    <p:sldId id="340" r:id="rId31"/>
    <p:sldId id="314" r:id="rId32"/>
    <p:sldId id="315" r:id="rId33"/>
    <p:sldId id="336" r:id="rId34"/>
    <p:sldId id="320" r:id="rId35"/>
    <p:sldId id="318" r:id="rId36"/>
    <p:sldId id="317" r:id="rId37"/>
    <p:sldId id="319" r:id="rId38"/>
    <p:sldId id="304" r:id="rId39"/>
    <p:sldId id="35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505C"/>
    <a:srgbClr val="115074"/>
    <a:srgbClr val="000000"/>
    <a:srgbClr val="9CA1A5"/>
    <a:srgbClr val="FF99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249" autoAdjust="0"/>
  </p:normalViewPr>
  <p:slideViewPr>
    <p:cSldViewPr snapToGrid="0">
      <p:cViewPr varScale="1">
        <p:scale>
          <a:sx n="114" d="100"/>
          <a:sy n="114" d="100"/>
        </p:scale>
        <p:origin x="49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440DE-344A-449F-AA03-C87EE1345CCF}" type="datetimeFigureOut">
              <a:rPr lang="en-GB" smtClean="0"/>
              <a:t>07/08/2020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8F328-475A-489F-BCFE-6F7F0C123D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855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F328-475A-489F-BCFE-6F7F0C123D0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76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F328-475A-489F-BCFE-6F7F0C123D0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972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F328-475A-489F-BCFE-6F7F0C123D0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93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10" name="Rechthoek 9"/>
          <p:cNvSpPr/>
          <p:nvPr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13655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C0E0-C99C-4411-95DD-B9734F89475E}" type="datetimeFigureOut">
              <a:rPr lang="nl-BE" smtClean="0"/>
              <a:t>7/08/2020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3600" y="6210000"/>
            <a:ext cx="4993200" cy="648000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A524-EA79-4B1A-A2DB-50F45B9ABFF2}" type="slidenum">
              <a:rPr lang="nl-BE" smtClean="0"/>
              <a:t>‹#›</a:t>
            </a:fld>
            <a:endParaRPr lang="nl-BE"/>
          </a:p>
        </p:txBody>
      </p:sp>
      <p:pic>
        <p:nvPicPr>
          <p:cNvPr id="7" name="Picture 2" descr="Afbeeldingsresultaat voor omfs impath">
            <a:extLst>
              <a:ext uri="{FF2B5EF4-FFF2-40B4-BE49-F238E27FC236}">
                <a16:creationId xmlns:a16="http://schemas.microsoft.com/office/drawing/2014/main" id="{D3B2E1FD-CFB2-4903-B6FC-FD047A67B4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7" y="6185964"/>
            <a:ext cx="1264976" cy="6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68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0288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0AF6B-FE97-46BC-8696-B577170D2173}" type="datetime1">
              <a:rPr lang="en-GB" smtClean="0"/>
              <a:t>07/08/2020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43760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EF371-B5BB-4900-A443-F7E0BB968FFE}" type="datetime1">
              <a:rPr lang="en-GB" smtClean="0"/>
              <a:t>07/08/2020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049546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BF41-B270-40B0-9380-E5847D94AACA}" type="datetime1">
              <a:rPr lang="en-GB" smtClean="0"/>
              <a:t>07/08/2020</a:t>
            </a:fld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042D-B304-4FAD-AABB-39FF9E10E03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pic>
        <p:nvPicPr>
          <p:cNvPr id="7" name="Picture 2" descr="Afbeeldingsresultaat voor omfs impath">
            <a:extLst>
              <a:ext uri="{FF2B5EF4-FFF2-40B4-BE49-F238E27FC236}">
                <a16:creationId xmlns:a16="http://schemas.microsoft.com/office/drawing/2014/main" id="{B73AC8EC-C87C-46A3-9ECA-EF291D69E8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7" y="6185964"/>
            <a:ext cx="1264976" cy="6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777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5A68-016D-45F8-B0F8-61F36C8A4982}" type="datetime1">
              <a:rPr lang="en-GB" smtClean="0"/>
              <a:t>07/08/2020</a:t>
            </a:fld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042D-B304-4FAD-AABB-39FF9E10E03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nl-NL" dirty="0"/>
              <a:t>Klik op het pictogram als u een afbeelding wilt toevoegen</a:t>
            </a:r>
          </a:p>
        </p:txBody>
      </p:sp>
      <p:pic>
        <p:nvPicPr>
          <p:cNvPr id="10" name="Picture 2" descr="Afbeeldingsresultaat voor omfs impath">
            <a:extLst>
              <a:ext uri="{FF2B5EF4-FFF2-40B4-BE49-F238E27FC236}">
                <a16:creationId xmlns:a16="http://schemas.microsoft.com/office/drawing/2014/main" id="{DEFFE7DA-4CEF-4188-A653-6D9644EFA6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7" y="6185964"/>
            <a:ext cx="1264976" cy="6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949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FC34-D008-4518-B1A0-4A448C29C530}" type="datetime1">
              <a:rPr lang="en-GB" smtClean="0"/>
              <a:t>07/08/2020</a:t>
            </a:fld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042D-B304-4FAD-AABB-39FF9E10E03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nl-NL" dirty="0"/>
              <a:t>Klik op het pictogram als u een afbeelding wilt toevoegen</a:t>
            </a:r>
          </a:p>
        </p:txBody>
      </p:sp>
      <p:pic>
        <p:nvPicPr>
          <p:cNvPr id="8" name="Picture 2" descr="Afbeeldingsresultaat voor omfs impath">
            <a:extLst>
              <a:ext uri="{FF2B5EF4-FFF2-40B4-BE49-F238E27FC236}">
                <a16:creationId xmlns:a16="http://schemas.microsoft.com/office/drawing/2014/main" id="{AC99966C-767E-425E-A393-451522F91E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7" y="6185964"/>
            <a:ext cx="1264976" cy="6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036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74084-D01A-482C-82F0-8C866775C964}" type="datetime1">
              <a:rPr lang="en-GB" smtClean="0"/>
              <a:t>07/08/2020</a:t>
            </a:fld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042D-B304-4FAD-AABB-39FF9E10E03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8" name="Picture 2" descr="Afbeeldingsresultaat voor omfs impath">
            <a:extLst>
              <a:ext uri="{FF2B5EF4-FFF2-40B4-BE49-F238E27FC236}">
                <a16:creationId xmlns:a16="http://schemas.microsoft.com/office/drawing/2014/main" id="{4B7F51AE-AE3B-4622-944B-4DCC6D1B15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7" y="6185964"/>
            <a:ext cx="1264976" cy="6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95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2BA8-D8A3-4DE6-B7BF-3B2BA3EB0BE6}" type="datetime1">
              <a:rPr lang="en-GB" smtClean="0"/>
              <a:t>07/08/2020</a:t>
            </a:fld>
            <a:endParaRPr lang="en-GB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042D-B304-4FAD-AABB-39FF9E10E03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10" name="Picture 2" descr="Afbeeldingsresultaat voor omfs impath">
            <a:extLst>
              <a:ext uri="{FF2B5EF4-FFF2-40B4-BE49-F238E27FC236}">
                <a16:creationId xmlns:a16="http://schemas.microsoft.com/office/drawing/2014/main" id="{7E6B0528-F519-476F-A464-8FB0BC4DB4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7" y="6185964"/>
            <a:ext cx="1264976" cy="6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6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73BE-DDD2-4774-9C9C-46F1F0386DCE}" type="datetime1">
              <a:rPr lang="en-GB" smtClean="0"/>
              <a:t>07/08/2020</a:t>
            </a:fld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042D-B304-4FAD-AABB-39FF9E10E03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13194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3952-7DA6-4B3E-B504-1F893B1F15DD}" type="datetime1">
              <a:rPr lang="en-GB" smtClean="0"/>
              <a:t>07/08/2020</a:t>
            </a:fld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042D-B304-4FAD-AABB-39FF9E10E03A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Picture 2" descr="Afbeeldingsresultaat voor omfs impath">
            <a:extLst>
              <a:ext uri="{FF2B5EF4-FFF2-40B4-BE49-F238E27FC236}">
                <a16:creationId xmlns:a16="http://schemas.microsoft.com/office/drawing/2014/main" id="{BED4E4EB-2FCB-46C8-ABD4-2C22C2A1F0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7" y="6185964"/>
            <a:ext cx="1264976" cy="6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11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BC20-6B21-46A8-943D-EA257AB5B897}" type="datetime1">
              <a:rPr lang="en-GB" smtClean="0"/>
              <a:t>07/08/2020</a:t>
            </a:fld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042D-B304-4FAD-AABB-39FF9E10E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74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B429E777-C795-46B1-AADD-3E6AF71E030B}" type="datetime1">
              <a:rPr lang="en-GB" smtClean="0"/>
              <a:t>07/08/2020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The application of blood and saliva analyses for diagnostic and therapeutic interventions in oral and maxillofacial surgery Faculty of Medicine – Birgit Coucke 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1547042D-B304-4FAD-AABB-39FF9E10E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60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5" r:id="rId1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F914D3EE-EA8B-4568-A644-85BA407AB538}" type="datetime1">
              <a:rPr lang="en-GB" smtClean="0"/>
              <a:t>07/08/2020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The application of blood and saliva analyses for diagnostic and therapeutic interventions in oral and maxillofacial surgery Faculty of Medicine – Birgit Coucke 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658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microsoft.com/office/2007/relationships/hdphoto" Target="../media/hdphoto10.wdp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omfs imp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771" y="1702741"/>
            <a:ext cx="5050872" cy="277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E192E41B-4F2B-4CBB-A5DA-D0A26F79E0DA}"/>
              </a:ext>
            </a:extLst>
          </p:cNvPr>
          <p:cNvSpPr txBox="1">
            <a:spLocks/>
          </p:cNvSpPr>
          <p:nvPr/>
        </p:nvSpPr>
        <p:spPr>
          <a:xfrm>
            <a:off x="1894419" y="2180492"/>
            <a:ext cx="4636874" cy="124850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rgbClr val="11507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BioRad</a:t>
            </a:r>
            <a:endParaRPr lang="pt-BR" sz="6000" dirty="0">
              <a:solidFill>
                <a:srgbClr val="115074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FFE5DC9-C4EB-4AE9-81F8-7BB72C27E06D}"/>
              </a:ext>
            </a:extLst>
          </p:cNvPr>
          <p:cNvSpPr/>
          <p:nvPr/>
        </p:nvSpPr>
        <p:spPr>
          <a:xfrm>
            <a:off x="1552125" y="3050014"/>
            <a:ext cx="51182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6000" b="1" spc="600" dirty="0">
                <a:solidFill>
                  <a:srgbClr val="35505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Project</a:t>
            </a:r>
            <a:endParaRPr lang="pt-BR" sz="5400" spc="600" dirty="0">
              <a:solidFill>
                <a:srgbClr val="355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321DE53-E753-4B0E-9C96-6F142A774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31"/>
          <a:stretch/>
        </p:blipFill>
        <p:spPr>
          <a:xfrm flipV="1">
            <a:off x="5915810" y="1216635"/>
            <a:ext cx="6276190" cy="420266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2103B85-1265-4A34-99BF-4B171E9C6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5587"/>
            <a:ext cx="6276190" cy="570476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0466C79-8A5A-4F17-A176-01670C5F75CB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2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7A02719-018F-46C0-906E-993355B37F3C}"/>
              </a:ext>
            </a:extLst>
          </p:cNvPr>
          <p:cNvSpPr txBox="1"/>
          <p:nvPr/>
        </p:nvSpPr>
        <p:spPr>
          <a:xfrm>
            <a:off x="4786986" y="6250372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 - VIDEO</a:t>
            </a:r>
          </a:p>
        </p:txBody>
      </p:sp>
      <p:pic>
        <p:nvPicPr>
          <p:cNvPr id="2" name="Seashell 2">
            <a:hlinkClick r:id="" action="ppaction://media"/>
            <a:extLst>
              <a:ext uri="{FF2B5EF4-FFF2-40B4-BE49-F238E27FC236}">
                <a16:creationId xmlns:a16="http://schemas.microsoft.com/office/drawing/2014/main" id="{D5B4A7F7-7F4D-4E68-9E5D-E287705DEC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8998" y="1771943"/>
            <a:ext cx="5334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61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comida, molusco, pedaço&#10;&#10;Descrição gerada automaticamente">
            <a:extLst>
              <a:ext uri="{FF2B5EF4-FFF2-40B4-BE49-F238E27FC236}">
                <a16:creationId xmlns:a16="http://schemas.microsoft.com/office/drawing/2014/main" id="{8A0EA280-64B9-4D15-AF42-39A3DB62D8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3" b="91923" l="28794" r="72408">
                        <a14:foregroundMark x1="40854" y1="9012" x2="45082" y2="4539"/>
                        <a14:foregroundMark x1="45082" y1="4539" x2="46684" y2="9546"/>
                        <a14:foregroundMark x1="31064" y1="38852" x2="36538" y2="61949"/>
                        <a14:foregroundMark x1="36538" y1="61949" x2="37428" y2="63351"/>
                        <a14:foregroundMark x1="29150" y1="39119" x2="28838" y2="38852"/>
                        <a14:foregroundMark x1="70895" y1="35514" x2="70360" y2="41188"/>
                        <a14:foregroundMark x1="71073" y1="52537" x2="72408" y2="60748"/>
                        <a14:foregroundMark x1="46328" y1="86248" x2="49577" y2="91923"/>
                        <a14:foregroundMark x1="32755" y1="51202" x2="34846" y2="57677"/>
                        <a14:backgroundMark x1="70004" y1="44259" x2="70717" y2="4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43" r="25026"/>
          <a:stretch/>
        </p:blipFill>
        <p:spPr>
          <a:xfrm rot="650729">
            <a:off x="1045792" y="64168"/>
            <a:ext cx="4470401" cy="6230869"/>
          </a:xfrm>
          <a:prstGeom prst="rect">
            <a:avLst/>
          </a:prstGeom>
        </p:spPr>
      </p:pic>
      <p:pic>
        <p:nvPicPr>
          <p:cNvPr id="4" name="Imagem 3" descr="Uma imagem contendo monitor, interior, captura de tela, tela&#10;&#10;Descrição gerada automaticamente">
            <a:extLst>
              <a:ext uri="{FF2B5EF4-FFF2-40B4-BE49-F238E27FC236}">
                <a16:creationId xmlns:a16="http://schemas.microsoft.com/office/drawing/2014/main" id="{1DAF8709-D0BA-49D4-B3C6-235FA3DFE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7" t="18815" r="21389" b="41231"/>
          <a:stretch/>
        </p:blipFill>
        <p:spPr>
          <a:xfrm>
            <a:off x="5779785" y="477437"/>
            <a:ext cx="6126076" cy="4326594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D219172F-9F42-4C02-AD0D-4F9C22E0E358}"/>
              </a:ext>
            </a:extLst>
          </p:cNvPr>
          <p:cNvCxnSpPr/>
          <p:nvPr/>
        </p:nvCxnSpPr>
        <p:spPr>
          <a:xfrm>
            <a:off x="3400926" y="1684421"/>
            <a:ext cx="439553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F6E8ACBA-72BA-4A12-846A-0FB1B8281E9F}"/>
              </a:ext>
            </a:extLst>
          </p:cNvPr>
          <p:cNvCxnSpPr/>
          <p:nvPr/>
        </p:nvCxnSpPr>
        <p:spPr>
          <a:xfrm>
            <a:off x="3400926" y="2704902"/>
            <a:ext cx="439553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BAF69C52-3D2B-47E6-9870-39332EF8A730}"/>
              </a:ext>
            </a:extLst>
          </p:cNvPr>
          <p:cNvSpPr txBox="1"/>
          <p:nvPr/>
        </p:nvSpPr>
        <p:spPr>
          <a:xfrm>
            <a:off x="5054689" y="6257568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Ultrasound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71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monitor, interior, captura de tela, tela&#10;&#10;Descrição gerada automaticamente">
            <a:extLst>
              <a:ext uri="{FF2B5EF4-FFF2-40B4-BE49-F238E27FC236}">
                <a16:creationId xmlns:a16="http://schemas.microsoft.com/office/drawing/2014/main" id="{D4896FF9-7FE7-465C-B993-66D1A58F5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8" t="21566" r="19684" b="22208"/>
          <a:stretch/>
        </p:blipFill>
        <p:spPr>
          <a:xfrm>
            <a:off x="6242851" y="773057"/>
            <a:ext cx="5628307" cy="5311883"/>
          </a:xfrm>
          <a:prstGeom prst="rect">
            <a:avLst/>
          </a:prstGeom>
        </p:spPr>
      </p:pic>
      <p:pic>
        <p:nvPicPr>
          <p:cNvPr id="3" name="Imagem 2" descr="Uma imagem contendo animal, invertebrado, molusco, concha&#10;&#10;Descrição gerada automaticamente">
            <a:extLst>
              <a:ext uri="{FF2B5EF4-FFF2-40B4-BE49-F238E27FC236}">
                <a16:creationId xmlns:a16="http://schemas.microsoft.com/office/drawing/2014/main" id="{5179EEF9-BCCA-40BB-9C76-464E3FB7BB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0" b="89985" l="9990" r="89985">
                        <a14:foregroundMark x1="60369" y1="9181" x2="68589" y2="8080"/>
                        <a14:foregroundMark x1="68589" y1="8080" x2="72838" y2="8080"/>
                      </a14:backgroundRemoval>
                    </a14:imgEffect>
                  </a14:imgLayer>
                </a14:imgProps>
              </a:ext>
            </a:extLst>
          </a:blip>
          <a:srcRect l="8048" r="14639"/>
          <a:stretch/>
        </p:blipFill>
        <p:spPr>
          <a:xfrm>
            <a:off x="320842" y="144379"/>
            <a:ext cx="6160168" cy="5311884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BA6EAC86-434A-49E4-9F93-8BBA4BB0A987}"/>
              </a:ext>
            </a:extLst>
          </p:cNvPr>
          <p:cNvCxnSpPr/>
          <p:nvPr/>
        </p:nvCxnSpPr>
        <p:spPr>
          <a:xfrm>
            <a:off x="4058652" y="3074370"/>
            <a:ext cx="439553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51D7AE3A-CCAA-4D8E-965A-FC9BD781E9B3}"/>
              </a:ext>
            </a:extLst>
          </p:cNvPr>
          <p:cNvSpPr txBox="1"/>
          <p:nvPr/>
        </p:nvSpPr>
        <p:spPr>
          <a:xfrm>
            <a:off x="5054689" y="6257568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Ultrasound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00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1D7AE3A-CCAA-4D8E-965A-FC9BD781E9B3}"/>
              </a:ext>
            </a:extLst>
          </p:cNvPr>
          <p:cNvSpPr txBox="1"/>
          <p:nvPr/>
        </p:nvSpPr>
        <p:spPr>
          <a:xfrm>
            <a:off x="5054689" y="6257568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Seashell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D324812-C971-4BC5-8223-6E542958AE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9" b="89574" l="7031" r="89005">
                        <a14:foregroundMark x1="14435" y1="32848" x2="9349" y2="33744"/>
                        <a14:foregroundMark x1="9349" y1="33744" x2="11892" y2="41031"/>
                        <a14:foregroundMark x1="11892" y1="41031" x2="12565" y2="41592"/>
                        <a14:foregroundMark x1="9873" y1="37220" x2="7105" y2="37220"/>
                        <a14:foregroundMark x1="81750" y1="40807" x2="89080" y2="36435"/>
                        <a14:foregroundMark x1="41286" y1="9529" x2="42483" y2="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2" r="7571"/>
          <a:stretch/>
        </p:blipFill>
        <p:spPr>
          <a:xfrm>
            <a:off x="2273969" y="419680"/>
            <a:ext cx="7387390" cy="56657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3148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mme grenade 2">
            <a:hlinkClick r:id="" action="ppaction://media"/>
            <a:extLst>
              <a:ext uri="{FF2B5EF4-FFF2-40B4-BE49-F238E27FC236}">
                <a16:creationId xmlns:a16="http://schemas.microsoft.com/office/drawing/2014/main" id="{EBBEEA82-B174-4827-B11A-86DEFA140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2122" y="557265"/>
            <a:ext cx="4607756" cy="493688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E1012A-FA6F-48C1-B1FA-A5C9EE28680F}"/>
              </a:ext>
            </a:extLst>
          </p:cNvPr>
          <p:cNvSpPr txBox="1"/>
          <p:nvPr/>
        </p:nvSpPr>
        <p:spPr>
          <a:xfrm>
            <a:off x="4791595" y="6264440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 - VIDEO</a:t>
            </a:r>
          </a:p>
        </p:txBody>
      </p:sp>
    </p:spTree>
    <p:extLst>
      <p:ext uri="{BB962C8B-B14F-4D97-AF65-F5344CB8AC3E}">
        <p14:creationId xmlns:p14="http://schemas.microsoft.com/office/powerpoint/2010/main" val="303356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onitor, interior, tela, televisão&#10;&#10;Descrição gerada automaticamente">
            <a:extLst>
              <a:ext uri="{FF2B5EF4-FFF2-40B4-BE49-F238E27FC236}">
                <a16:creationId xmlns:a16="http://schemas.microsoft.com/office/drawing/2014/main" id="{A91FB4E5-9C3B-4593-A3FB-5673EDC9C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5" t="19765" r="12900" b="20228"/>
          <a:stretch/>
        </p:blipFill>
        <p:spPr>
          <a:xfrm>
            <a:off x="397042" y="704770"/>
            <a:ext cx="5698957" cy="4890503"/>
          </a:xfrm>
          <a:prstGeom prst="rect">
            <a:avLst/>
          </a:prstGeom>
        </p:spPr>
      </p:pic>
      <p:pic>
        <p:nvPicPr>
          <p:cNvPr id="6" name="Imagem 5" descr="Uma imagem contendo monitor, tela, interior, televisão&#10;&#10;Descrição gerada automaticamente">
            <a:extLst>
              <a:ext uri="{FF2B5EF4-FFF2-40B4-BE49-F238E27FC236}">
                <a16:creationId xmlns:a16="http://schemas.microsoft.com/office/drawing/2014/main" id="{8E82BE06-B6D9-4137-97F2-33C478CE3E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2" t="21035" r="17079" b="19640"/>
          <a:stretch/>
        </p:blipFill>
        <p:spPr>
          <a:xfrm>
            <a:off x="6626700" y="782780"/>
            <a:ext cx="4957264" cy="481371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A68D558-65C3-4529-B724-3026D5906C66}"/>
              </a:ext>
            </a:extLst>
          </p:cNvPr>
          <p:cNvSpPr txBox="1"/>
          <p:nvPr/>
        </p:nvSpPr>
        <p:spPr>
          <a:xfrm>
            <a:off x="5054689" y="6257568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Ultrasound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42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559D05AF-6BD1-44D6-A29F-2C822B1326BF}"/>
              </a:ext>
            </a:extLst>
          </p:cNvPr>
          <p:cNvSpPr txBox="1"/>
          <p:nvPr/>
        </p:nvSpPr>
        <p:spPr>
          <a:xfrm>
            <a:off x="5773636" y="625457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2D</a:t>
            </a:r>
          </a:p>
        </p:txBody>
      </p:sp>
      <p:pic>
        <p:nvPicPr>
          <p:cNvPr id="3" name="Imagem 2" descr="Uma imagem contendo interior, preto, sentado, maçã&#10;&#10;Descrição gerada automaticamente">
            <a:extLst>
              <a:ext uri="{FF2B5EF4-FFF2-40B4-BE49-F238E27FC236}">
                <a16:creationId xmlns:a16="http://schemas.microsoft.com/office/drawing/2014/main" id="{7462626E-C4CF-41D0-B397-478C91628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717" y="0"/>
            <a:ext cx="5487372" cy="618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52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interior&#10;&#10;Descrição gerada automaticamente">
            <a:extLst>
              <a:ext uri="{FF2B5EF4-FFF2-40B4-BE49-F238E27FC236}">
                <a16:creationId xmlns:a16="http://schemas.microsoft.com/office/drawing/2014/main" id="{81A95D07-576F-45B6-9F92-1D50ED5F6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240"/>
            <a:ext cx="6276190" cy="57047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54770F7-B364-4CCE-A39F-739B9591C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32240"/>
            <a:ext cx="6276190" cy="570476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B11C89C-E28F-479E-B760-089A92943240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11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olusco, interior&#10;&#10;Descrição gerada automaticamente">
            <a:extLst>
              <a:ext uri="{FF2B5EF4-FFF2-40B4-BE49-F238E27FC236}">
                <a16:creationId xmlns:a16="http://schemas.microsoft.com/office/drawing/2014/main" id="{EA6A91CE-4C99-414E-A354-51609E042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240"/>
            <a:ext cx="6276190" cy="5704762"/>
          </a:xfrm>
          <a:prstGeom prst="rect">
            <a:avLst/>
          </a:prstGeom>
        </p:spPr>
      </p:pic>
      <p:pic>
        <p:nvPicPr>
          <p:cNvPr id="6" name="Imagem 5" descr="Uma imagem contendo preto, foto, interior, natureza&#10;&#10;Descrição gerada automaticamente">
            <a:extLst>
              <a:ext uri="{FF2B5EF4-FFF2-40B4-BE49-F238E27FC236}">
                <a16:creationId xmlns:a16="http://schemas.microsoft.com/office/drawing/2014/main" id="{BFFFD376-5E17-4DA1-8410-602B2C419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32240"/>
            <a:ext cx="6276190" cy="570476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4082772-DB04-42BA-95F2-DA65DB2F174C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22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D8E20B23-2732-4454-85C1-37A5D25429CE}"/>
              </a:ext>
            </a:extLst>
          </p:cNvPr>
          <p:cNvSpPr txBox="1"/>
          <p:nvPr/>
        </p:nvSpPr>
        <p:spPr>
          <a:xfrm>
            <a:off x="4791595" y="6264440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 - VIDEO</a:t>
            </a:r>
          </a:p>
        </p:txBody>
      </p:sp>
      <p:pic>
        <p:nvPicPr>
          <p:cNvPr id="2" name="Seashell 1">
            <a:hlinkClick r:id="" action="ppaction://media"/>
            <a:extLst>
              <a:ext uri="{FF2B5EF4-FFF2-40B4-BE49-F238E27FC236}">
                <a16:creationId xmlns:a16="http://schemas.microsoft.com/office/drawing/2014/main" id="{6D7477F2-C956-4CE5-BE2C-21BBD240D0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4419" y="1428506"/>
            <a:ext cx="3505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22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interior&#10;&#10;Descrição gerada automaticamente">
            <a:extLst>
              <a:ext uri="{FF2B5EF4-FFF2-40B4-BE49-F238E27FC236}">
                <a16:creationId xmlns:a16="http://schemas.microsoft.com/office/drawing/2014/main" id="{65B763D4-3E41-4B85-B03F-429A06EE3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240"/>
            <a:ext cx="6276190" cy="57047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D93E1EB-B528-45D1-A388-B64F56845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32240"/>
            <a:ext cx="6276190" cy="570476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4460E7A-BE8A-41D4-8454-3D928FC06C0F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63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8E14355-64BA-48DC-84B5-98FC6858CAFB}"/>
              </a:ext>
            </a:extLst>
          </p:cNvPr>
          <p:cNvSpPr txBox="1"/>
          <p:nvPr/>
        </p:nvSpPr>
        <p:spPr>
          <a:xfrm>
            <a:off x="4786986" y="6223088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 - VIDEO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4FA340B-BE26-429C-B7D3-0671DA511864}"/>
              </a:ext>
            </a:extLst>
          </p:cNvPr>
          <p:cNvSpPr/>
          <p:nvPr/>
        </p:nvSpPr>
        <p:spPr>
          <a:xfrm>
            <a:off x="3769895" y="4652211"/>
            <a:ext cx="1074821" cy="1026694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omme grenade 1">
            <a:hlinkClick r:id="" action="ppaction://media"/>
            <a:extLst>
              <a:ext uri="{FF2B5EF4-FFF2-40B4-BE49-F238E27FC236}">
                <a16:creationId xmlns:a16="http://schemas.microsoft.com/office/drawing/2014/main" id="{A4D09601-E0F6-405E-B295-3F21603D01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2121" y="255566"/>
            <a:ext cx="4607755" cy="554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09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onitor, interior, tela, televisão&#10;&#10;Descrição gerada automaticamente">
            <a:extLst>
              <a:ext uri="{FF2B5EF4-FFF2-40B4-BE49-F238E27FC236}">
                <a16:creationId xmlns:a16="http://schemas.microsoft.com/office/drawing/2014/main" id="{A91FB4E5-9C3B-4593-A3FB-5673EDC9C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5" t="19765" r="12900" b="19976"/>
          <a:stretch/>
        </p:blipFill>
        <p:spPr>
          <a:xfrm>
            <a:off x="1298815" y="1182576"/>
            <a:ext cx="4421875" cy="3810530"/>
          </a:xfrm>
          <a:prstGeom prst="rect">
            <a:avLst/>
          </a:prstGeom>
        </p:spPr>
      </p:pic>
      <p:pic>
        <p:nvPicPr>
          <p:cNvPr id="6" name="Imagem 5" descr="Uma imagem contendo monitor, tela, interior, televisão&#10;&#10;Descrição gerada automaticamente">
            <a:extLst>
              <a:ext uri="{FF2B5EF4-FFF2-40B4-BE49-F238E27FC236}">
                <a16:creationId xmlns:a16="http://schemas.microsoft.com/office/drawing/2014/main" id="{8E82BE06-B6D9-4137-97F2-33C478CE3E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21035" r="17079" b="19887"/>
          <a:stretch/>
        </p:blipFill>
        <p:spPr>
          <a:xfrm>
            <a:off x="6266593" y="1267875"/>
            <a:ext cx="3998795" cy="3725232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8E20719D-70B9-4173-8514-15A847997382}"/>
              </a:ext>
            </a:extLst>
          </p:cNvPr>
          <p:cNvCxnSpPr>
            <a:cxnSpLocks/>
          </p:cNvCxnSpPr>
          <p:nvPr/>
        </p:nvCxnSpPr>
        <p:spPr>
          <a:xfrm flipH="1">
            <a:off x="2222697" y="1035021"/>
            <a:ext cx="867405" cy="36722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1E392062-7FC3-4C98-8EB9-4E0CCA96F5E9}"/>
              </a:ext>
            </a:extLst>
          </p:cNvPr>
          <p:cNvCxnSpPr>
            <a:cxnSpLocks/>
          </p:cNvCxnSpPr>
          <p:nvPr/>
        </p:nvCxnSpPr>
        <p:spPr>
          <a:xfrm>
            <a:off x="3929401" y="1035021"/>
            <a:ext cx="766863" cy="36722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C4F245A-FDD6-4461-A143-5F9C5A5A95A3}"/>
              </a:ext>
            </a:extLst>
          </p:cNvPr>
          <p:cNvSpPr txBox="1"/>
          <p:nvPr/>
        </p:nvSpPr>
        <p:spPr>
          <a:xfrm>
            <a:off x="3180174" y="66568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Peel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9351792-6D4B-4476-8C80-E18B9DB4734A}"/>
              </a:ext>
            </a:extLst>
          </p:cNvPr>
          <p:cNvSpPr txBox="1"/>
          <p:nvPr/>
        </p:nvSpPr>
        <p:spPr>
          <a:xfrm>
            <a:off x="7936412" y="665689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Seeds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78531B43-8FF9-4DFA-A15E-16B1289D8993}"/>
              </a:ext>
            </a:extLst>
          </p:cNvPr>
          <p:cNvCxnSpPr>
            <a:cxnSpLocks/>
          </p:cNvCxnSpPr>
          <p:nvPr/>
        </p:nvCxnSpPr>
        <p:spPr>
          <a:xfrm flipH="1">
            <a:off x="7019778" y="1035021"/>
            <a:ext cx="916635" cy="131428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DC35506F-941E-4B7F-95C9-6D33D8F684A0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6904995" y="850355"/>
            <a:ext cx="1031417" cy="125116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DF43B2D-F566-4FAA-B0C3-223CCA267662}"/>
              </a:ext>
            </a:extLst>
          </p:cNvPr>
          <p:cNvSpPr txBox="1"/>
          <p:nvPr/>
        </p:nvSpPr>
        <p:spPr>
          <a:xfrm>
            <a:off x="5054689" y="6257568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Ultrasound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00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onitor, interior, tela, televisão&#10;&#10;Descrição gerada automaticamente">
            <a:extLst>
              <a:ext uri="{FF2B5EF4-FFF2-40B4-BE49-F238E27FC236}">
                <a16:creationId xmlns:a16="http://schemas.microsoft.com/office/drawing/2014/main" id="{A91FB4E5-9C3B-4593-A3FB-5673EDC9C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1530" r="12900" b="19511"/>
          <a:stretch/>
        </p:blipFill>
        <p:spPr>
          <a:xfrm>
            <a:off x="84220" y="861767"/>
            <a:ext cx="5679803" cy="4949800"/>
          </a:xfrm>
          <a:prstGeom prst="rect">
            <a:avLst/>
          </a:prstGeom>
        </p:spPr>
      </p:pic>
      <p:pic>
        <p:nvPicPr>
          <p:cNvPr id="4" name="Imagem 3" descr="Uma imagem contendo monitor, tela, televisão, interior&#10;&#10;Descrição gerada automaticamente">
            <a:extLst>
              <a:ext uri="{FF2B5EF4-FFF2-40B4-BE49-F238E27FC236}">
                <a16:creationId xmlns:a16="http://schemas.microsoft.com/office/drawing/2014/main" id="{1BF1037D-BB30-482B-8AFE-26F28CBD9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1" t="19720" r="28212" b="25100"/>
          <a:stretch/>
        </p:blipFill>
        <p:spPr>
          <a:xfrm>
            <a:off x="5202134" y="675637"/>
            <a:ext cx="4254687" cy="542115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16530FC-4CE0-489C-91B6-E26A5F442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7" b="96987" l="5778" r="92000">
                        <a14:foregroundMark x1="5778" y1="45574" x2="7556" y2="60264"/>
                        <a14:foregroundMark x1="92000" y1="44633" x2="91556" y2="60452"/>
                        <a14:foregroundMark x1="43111" y1="84181" x2="44000" y2="93597"/>
                        <a14:foregroundMark x1="44000" y1="93597" x2="55556" y2="88889"/>
                        <a14:foregroundMark x1="42222" y1="95669" x2="57333" y2="96987"/>
                        <a14:foregroundMark x1="18667" y1="9040" x2="43111" y2="7345"/>
                        <a14:foregroundMark x1="43111" y1="7345" x2="66667" y2="8286"/>
                        <a14:foregroundMark x1="66667" y1="8286" x2="82222" y2="8098"/>
                        <a14:foregroundMark x1="12000" y1="8098" x2="6222" y2="4143"/>
                        <a14:foregroundMark x1="23111" y1="3013" x2="25333" y2="4143"/>
                        <a14:foregroundMark x1="75556" y1="3013" x2="76444" y2="2637"/>
                        <a14:foregroundMark x1="89333" y1="7533" x2="90667" y2="6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272" y="832156"/>
            <a:ext cx="2214876" cy="52271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39CA46B-B042-4D12-811E-0502F5FE441B}"/>
              </a:ext>
            </a:extLst>
          </p:cNvPr>
          <p:cNvSpPr txBox="1"/>
          <p:nvPr/>
        </p:nvSpPr>
        <p:spPr>
          <a:xfrm>
            <a:off x="1568941" y="5811567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Pomme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grenade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B72232F-B0C8-4227-8CEF-6AB831A6060F}"/>
              </a:ext>
            </a:extLst>
          </p:cNvPr>
          <p:cNvSpPr txBox="1"/>
          <p:nvPr/>
        </p:nvSpPr>
        <p:spPr>
          <a:xfrm>
            <a:off x="6829334" y="5811567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Thyroid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F6F057D-7E8A-4250-9AA7-8B9B65986B4A}"/>
              </a:ext>
            </a:extLst>
          </p:cNvPr>
          <p:cNvSpPr txBox="1"/>
          <p:nvPr/>
        </p:nvSpPr>
        <p:spPr>
          <a:xfrm>
            <a:off x="5054689" y="6257568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Ultrasound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58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maçã, sentado, interior, fruta&#10;&#10;Descrição gerada automaticamente">
            <a:extLst>
              <a:ext uri="{FF2B5EF4-FFF2-40B4-BE49-F238E27FC236}">
                <a16:creationId xmlns:a16="http://schemas.microsoft.com/office/drawing/2014/main" id="{8D78FC29-CD9D-40A4-BC29-4CB3D1EAFC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80" b="89980" l="9952" r="89980">
                        <a14:foregroundMark x1="65917" y1="9884" x2="69393" y2="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51" y="446021"/>
            <a:ext cx="5965958" cy="59659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B2FDBF0-7E5E-4B8F-B01D-E2A0B053E6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24" b="75521" l="10249" r="35798">
                        <a14:foregroundMark x1="19180" y1="31771" x2="20425" y2="22396"/>
                        <a14:foregroundMark x1="24817" y1="26172" x2="24305" y2="21615"/>
                        <a14:foregroundMark x1="34773" y1="46354" x2="35871" y2="51432"/>
                        <a14:foregroundMark x1="35871" y1="51432" x2="34993" y2="59635"/>
                        <a14:foregroundMark x1="28111" y1="60547" x2="27452" y2="54948"/>
                        <a14:foregroundMark x1="27452" y1="54948" x2="25988" y2="61198"/>
                        <a14:foregroundMark x1="25988" y1="61198" x2="29063" y2="63672"/>
                        <a14:foregroundMark x1="29063" y1="63672" x2="29722" y2="61849"/>
                        <a14:foregroundMark x1="31259" y1="58203" x2="29868" y2="56120"/>
                        <a14:foregroundMark x1="31406" y1="58854" x2="30527" y2="60547"/>
                        <a14:foregroundMark x1="29722" y1="70443" x2="22914" y2="72656"/>
                        <a14:foregroundMark x1="22914" y1="72656" x2="19985" y2="72656"/>
                        <a14:foregroundMark x1="25460" y1="75547" x2="23060" y2="74740"/>
                        <a14:foregroundMark x1="21010" y1="75781" x2="20571" y2="75911"/>
                        <a14:foregroundMark x1="12079" y1="60286" x2="11567" y2="48177"/>
                        <a14:foregroundMark x1="11567" y1="48177" x2="12225" y2="42969"/>
                        <a14:foregroundMark x1="10176" y1="52865" x2="10469" y2="47266"/>
                        <a14:foregroundMark x1="10469" y1="47266" x2="10322" y2="46615"/>
                        <a14:foregroundMark x1="20498" y1="21615" x2="20571" y2="21224"/>
                        <a14:foregroundMark x1="15593" y1="56641" x2="16032" y2="59896"/>
                        <a14:foregroundMark x1="24305" y1="21224" x2="24158" y2="21615"/>
                        <a14:foregroundMark x1="22548" y1="33464" x2="22474" y2="24870"/>
                        <a14:foregroundMark x1="20644" y1="29297" x2="22840" y2="34115"/>
                        <a14:foregroundMark x1="22840" y1="34115" x2="23572" y2="26432"/>
                        <a14:foregroundMark x1="23572" y1="26432" x2="21742" y2="21615"/>
                        <a14:foregroundMark x1="21742" y1="21615" x2="20791" y2="27344"/>
                        <a14:foregroundMark x1="20791" y1="27344" x2="23499" y2="24479"/>
                        <a14:foregroundMark x1="23499" y1="24479" x2="23572" y2="24349"/>
                        <a14:backgroundMark x1="25329" y1="75911" x2="25842" y2="75911"/>
                        <a14:backgroundMark x1="22182" y1="22135" x2="22621" y2="21094"/>
                      </a14:backgroundRemoval>
                    </a14:imgEffect>
                  </a14:imgLayer>
                </a14:imgProps>
              </a:ext>
            </a:extLst>
          </a:blip>
          <a:srcRect l="9578" t="18651" r="61923" b="23064"/>
          <a:stretch/>
        </p:blipFill>
        <p:spPr>
          <a:xfrm rot="1863251">
            <a:off x="3911397" y="312286"/>
            <a:ext cx="4664000" cy="5569745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415181E-8899-43F8-8C40-AFC94B6B66DF}"/>
              </a:ext>
            </a:extLst>
          </p:cNvPr>
          <p:cNvSpPr txBox="1"/>
          <p:nvPr/>
        </p:nvSpPr>
        <p:spPr>
          <a:xfrm>
            <a:off x="4753245" y="6272390"/>
            <a:ext cx="2980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Pomme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grenade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68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sultado de imagem para pomme grenade">
            <a:extLst>
              <a:ext uri="{FF2B5EF4-FFF2-40B4-BE49-F238E27FC236}">
                <a16:creationId xmlns:a16="http://schemas.microsoft.com/office/drawing/2014/main" id="{9BB3394A-9DB6-4397-91A6-EDFB32D2F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r="6194" b="3242"/>
          <a:stretch/>
        </p:blipFill>
        <p:spPr bwMode="auto">
          <a:xfrm>
            <a:off x="587362" y="0"/>
            <a:ext cx="11017275" cy="619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5589752-55B5-4780-8EA6-AFAD82A0F11D}"/>
              </a:ext>
            </a:extLst>
          </p:cNvPr>
          <p:cNvSpPr txBox="1"/>
          <p:nvPr/>
        </p:nvSpPr>
        <p:spPr>
          <a:xfrm>
            <a:off x="4753245" y="6272390"/>
            <a:ext cx="2980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Pomme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grenade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72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paver 1">
            <a:hlinkClick r:id="" action="ppaction://media"/>
            <a:extLst>
              <a:ext uri="{FF2B5EF4-FFF2-40B4-BE49-F238E27FC236}">
                <a16:creationId xmlns:a16="http://schemas.microsoft.com/office/drawing/2014/main" id="{990F0138-BF88-471A-99E5-711E2A6A1C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4643" y="922068"/>
            <a:ext cx="4002712" cy="341694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060697E-8F70-4F07-85E1-66B65767ADF6}"/>
              </a:ext>
            </a:extLst>
          </p:cNvPr>
          <p:cNvSpPr txBox="1"/>
          <p:nvPr/>
        </p:nvSpPr>
        <p:spPr>
          <a:xfrm>
            <a:off x="4791595" y="6264440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 - VIDEO</a:t>
            </a:r>
          </a:p>
        </p:txBody>
      </p:sp>
    </p:spTree>
    <p:extLst>
      <p:ext uri="{BB962C8B-B14F-4D97-AF65-F5344CB8AC3E}">
        <p14:creationId xmlns:p14="http://schemas.microsoft.com/office/powerpoint/2010/main" val="22613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4" descr="Uma imagem contendo monitor, interior, tela, televisão&#10;&#10;Descrição gerada automaticamente">
            <a:extLst>
              <a:ext uri="{FF2B5EF4-FFF2-40B4-BE49-F238E27FC236}">
                <a16:creationId xmlns:a16="http://schemas.microsoft.com/office/drawing/2014/main" id="{C2386AA1-1261-4E8D-B7D6-8D1EA6798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19750" r="21082" b="17761"/>
          <a:stretch/>
        </p:blipFill>
        <p:spPr>
          <a:xfrm>
            <a:off x="3433011" y="240632"/>
            <a:ext cx="5342021" cy="5773270"/>
          </a:xfr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A020849-4557-47F9-BD85-ECB3C8C60A24}"/>
              </a:ext>
            </a:extLst>
          </p:cNvPr>
          <p:cNvSpPr txBox="1"/>
          <p:nvPr/>
        </p:nvSpPr>
        <p:spPr>
          <a:xfrm>
            <a:off x="5054689" y="6257568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Ultrasound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6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8157A9C1-0B23-4440-9AC8-0D209D98EF38}"/>
              </a:ext>
            </a:extLst>
          </p:cNvPr>
          <p:cNvSpPr txBox="1"/>
          <p:nvPr/>
        </p:nvSpPr>
        <p:spPr>
          <a:xfrm>
            <a:off x="5773636" y="6248261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2D</a:t>
            </a:r>
          </a:p>
        </p:txBody>
      </p:sp>
      <p:pic>
        <p:nvPicPr>
          <p:cNvPr id="4" name="Imagem 3" descr="Uma imagem contendo ouriço-do-mar, invertebrado, animal, equinodermos&#10;&#10;Descrição gerada automaticamente">
            <a:extLst>
              <a:ext uri="{FF2B5EF4-FFF2-40B4-BE49-F238E27FC236}">
                <a16:creationId xmlns:a16="http://schemas.microsoft.com/office/drawing/2014/main" id="{7483DFF0-0082-4FF1-8AA4-9DC7D96FD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636" y="962704"/>
            <a:ext cx="4683501" cy="4264864"/>
          </a:xfrm>
          <a:prstGeom prst="rect">
            <a:avLst/>
          </a:prstGeom>
        </p:spPr>
      </p:pic>
      <p:pic>
        <p:nvPicPr>
          <p:cNvPr id="8" name="Imagem 7" descr="Uma imagem contendo interior, sentado&#10;&#10;Descrição gerada automaticamente">
            <a:extLst>
              <a:ext uri="{FF2B5EF4-FFF2-40B4-BE49-F238E27FC236}">
                <a16:creationId xmlns:a16="http://schemas.microsoft.com/office/drawing/2014/main" id="{3EBDDF9C-D677-4665-9859-6AD9A8807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22" y="668764"/>
            <a:ext cx="4077778" cy="471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1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nimal&#10;&#10;Descrição gerada automaticamente">
            <a:extLst>
              <a:ext uri="{FF2B5EF4-FFF2-40B4-BE49-F238E27FC236}">
                <a16:creationId xmlns:a16="http://schemas.microsoft.com/office/drawing/2014/main" id="{C957FBD2-0CFF-4968-AB26-51EAE13C1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176"/>
            <a:ext cx="6376567" cy="5796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A002178-54FA-4003-A017-43716B12C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53795"/>
            <a:ext cx="6276190" cy="570476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508C6C8-E975-4A7D-9025-9239F79CBD36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69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onitor, interior, captura de tela, tela&#10;&#10;Descrição gerada automaticamente">
            <a:extLst>
              <a:ext uri="{FF2B5EF4-FFF2-40B4-BE49-F238E27FC236}">
                <a16:creationId xmlns:a16="http://schemas.microsoft.com/office/drawing/2014/main" id="{A2ED1171-F9AD-4379-BDA5-B127F9EC0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7" t="18815" r="21389" b="41231"/>
          <a:stretch/>
        </p:blipFill>
        <p:spPr>
          <a:xfrm>
            <a:off x="2326105" y="600432"/>
            <a:ext cx="7427496" cy="524573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A770A2F-7A7D-4469-9296-E5A43008A420}"/>
              </a:ext>
            </a:extLst>
          </p:cNvPr>
          <p:cNvSpPr txBox="1"/>
          <p:nvPr/>
        </p:nvSpPr>
        <p:spPr>
          <a:xfrm>
            <a:off x="5054689" y="6257568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Ultrasound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11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nimal, sentado, escuro, interior&#10;&#10;Descrição gerada automaticamente">
            <a:extLst>
              <a:ext uri="{FF2B5EF4-FFF2-40B4-BE49-F238E27FC236}">
                <a16:creationId xmlns:a16="http://schemas.microsoft.com/office/drawing/2014/main" id="{16D76F07-74B0-475F-B99B-A93A41C3D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176"/>
            <a:ext cx="6376567" cy="5796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C593EE3-8404-4D62-A82D-2AED399F6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53795"/>
            <a:ext cx="6276190" cy="570476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9862D59-7F90-4D7A-9F04-1211D53ABF77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72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nimal&#10;&#10;Descrição gerada automaticamente">
            <a:extLst>
              <a:ext uri="{FF2B5EF4-FFF2-40B4-BE49-F238E27FC236}">
                <a16:creationId xmlns:a16="http://schemas.microsoft.com/office/drawing/2014/main" id="{DF0B54F2-F336-49D8-9E9D-30AC20A5D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176"/>
            <a:ext cx="6376567" cy="5796000"/>
          </a:xfrm>
          <a:prstGeom prst="rect">
            <a:avLst/>
          </a:prstGeom>
        </p:spPr>
      </p:pic>
      <p:pic>
        <p:nvPicPr>
          <p:cNvPr id="3" name="Imagem 2" descr="Uma imagem contendo invertebrado, equinodermos, animal, ouriço-do-mar&#10;&#10;Descrição gerada automaticamente">
            <a:extLst>
              <a:ext uri="{FF2B5EF4-FFF2-40B4-BE49-F238E27FC236}">
                <a16:creationId xmlns:a16="http://schemas.microsoft.com/office/drawing/2014/main" id="{DC14AF11-117E-428F-84F9-87625E981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53694"/>
            <a:ext cx="6276190" cy="570476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620E0B6-3AD9-45AC-9C48-A53B4FDB90AD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53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8ED27EE-855C-433E-942D-19D0ED024F14}"/>
              </a:ext>
            </a:extLst>
          </p:cNvPr>
          <p:cNvSpPr txBox="1"/>
          <p:nvPr/>
        </p:nvSpPr>
        <p:spPr>
          <a:xfrm>
            <a:off x="4786987" y="6264440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 - VIDEO</a:t>
            </a:r>
          </a:p>
        </p:txBody>
      </p:sp>
      <p:pic>
        <p:nvPicPr>
          <p:cNvPr id="2" name="Papaver 2">
            <a:hlinkClick r:id="" action="ppaction://media"/>
            <a:extLst>
              <a:ext uri="{FF2B5EF4-FFF2-40B4-BE49-F238E27FC236}">
                <a16:creationId xmlns:a16="http://schemas.microsoft.com/office/drawing/2014/main" id="{BE5EB145-7D0A-4ABC-9834-844CA009B8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6714" y="711053"/>
            <a:ext cx="4198571" cy="404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4" descr="Uma imagem contendo monitor, interior, tela, televisão&#10;&#10;Descrição gerada automaticamente">
            <a:extLst>
              <a:ext uri="{FF2B5EF4-FFF2-40B4-BE49-F238E27FC236}">
                <a16:creationId xmlns:a16="http://schemas.microsoft.com/office/drawing/2014/main" id="{2DBA39CE-F210-4EED-B371-2926CF647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19749" r="21082" b="44829"/>
          <a:stretch/>
        </p:blipFill>
        <p:spPr>
          <a:xfrm>
            <a:off x="3593436" y="884011"/>
            <a:ext cx="5342021" cy="3272589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1FDF811-6229-40B5-B8C1-115AC1D4AC7C}"/>
              </a:ext>
            </a:extLst>
          </p:cNvPr>
          <p:cNvSpPr txBox="1"/>
          <p:nvPr/>
        </p:nvSpPr>
        <p:spPr>
          <a:xfrm>
            <a:off x="5663830" y="50683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Seeds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4811F4B4-6683-48A9-92D8-9AD691BBD08D}"/>
              </a:ext>
            </a:extLst>
          </p:cNvPr>
          <p:cNvCxnSpPr>
            <a:cxnSpLocks/>
          </p:cNvCxnSpPr>
          <p:nvPr/>
        </p:nvCxnSpPr>
        <p:spPr>
          <a:xfrm flipH="1">
            <a:off x="5324475" y="876165"/>
            <a:ext cx="339358" cy="84786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E0EAE381-C56C-4399-94E3-ABC359D9F0EB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4705350" y="691499"/>
            <a:ext cx="958480" cy="90870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15BD42D2-E6D6-4A3C-A8CF-858D7E4DE267}"/>
              </a:ext>
            </a:extLst>
          </p:cNvPr>
          <p:cNvSpPr txBox="1"/>
          <p:nvPr/>
        </p:nvSpPr>
        <p:spPr>
          <a:xfrm>
            <a:off x="5054689" y="6257568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Ultrasound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8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307F4C6-324D-4896-B200-0935E133F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31" b="92730" l="19000" r="78556">
                        <a14:foregroundMark x1="23778" y1="26409" x2="20667" y2="48665"/>
                        <a14:foregroundMark x1="20667" y1="48665" x2="25333" y2="68694"/>
                        <a14:foregroundMark x1="25333" y1="68694" x2="35333" y2="84866"/>
                        <a14:foregroundMark x1="35333" y1="84866" x2="50111" y2="90504"/>
                        <a14:foregroundMark x1="50111" y1="90504" x2="65556" y2="83234"/>
                        <a14:foregroundMark x1="65556" y1="83234" x2="75778" y2="67211"/>
                        <a14:foregroundMark x1="75778" y1="67211" x2="77778" y2="45994"/>
                        <a14:foregroundMark x1="77778" y1="45994" x2="71556" y2="26409"/>
                        <a14:foregroundMark x1="71556" y1="26409" x2="58111" y2="14095"/>
                        <a14:foregroundMark x1="58111" y1="14095" x2="41000" y2="10831"/>
                        <a14:foregroundMark x1="41000" y1="10831" x2="26889" y2="23739"/>
                        <a14:foregroundMark x1="26889" y1="23739" x2="24222" y2="29377"/>
                        <a14:foregroundMark x1="76444" y1="31009" x2="78556" y2="65134"/>
                        <a14:foregroundMark x1="48778" y1="91543" x2="52222" y2="92730"/>
                        <a14:foregroundMark x1="25111" y1="71958" x2="19444" y2="51632"/>
                        <a14:foregroundMark x1="19444" y1="51632" x2="19000" y2="41395"/>
                      </a14:backgroundRemoval>
                    </a14:imgEffect>
                  </a14:imgLayer>
                </a14:imgProps>
              </a:ext>
            </a:extLst>
          </a:blip>
          <a:srcRect l="16431" t="4552" r="17508"/>
          <a:stretch/>
        </p:blipFill>
        <p:spPr>
          <a:xfrm>
            <a:off x="7570726" y="1628546"/>
            <a:ext cx="3078675" cy="3331249"/>
          </a:xfrm>
          <a:prstGeom prst="rect">
            <a:avLst/>
          </a:prstGeom>
        </p:spPr>
      </p:pic>
      <p:pic>
        <p:nvPicPr>
          <p:cNvPr id="5122" name="Picture 2" descr="Resultado de imagem para opium poppy">
            <a:extLst>
              <a:ext uri="{FF2B5EF4-FFF2-40B4-BE49-F238E27FC236}">
                <a16:creationId xmlns:a16="http://schemas.microsoft.com/office/drawing/2014/main" id="{FD9090FA-4F1E-4A4B-BBEB-27A321C92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564"/>
          <a:stretch/>
        </p:blipFill>
        <p:spPr bwMode="auto">
          <a:xfrm>
            <a:off x="669506" y="1405120"/>
            <a:ext cx="3725064" cy="308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 descr="Uma imagem contendo planta, flor&#10;&#10;Descrição gerada automaticamente">
            <a:extLst>
              <a:ext uri="{FF2B5EF4-FFF2-40B4-BE49-F238E27FC236}">
                <a16:creationId xmlns:a16="http://schemas.microsoft.com/office/drawing/2014/main" id="{C3674685-735D-4AED-89D4-796124999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19" b="80000" l="25521" r="58125">
                        <a14:foregroundMark x1="38333" y1="38750" x2="36458" y2="30938"/>
                        <a14:foregroundMark x1="36458" y1="30938" x2="36458" y2="30469"/>
                        <a14:foregroundMark x1="54479" y1="53906" x2="58125" y2="57031"/>
                        <a14:foregroundMark x1="46667" y1="78438" x2="48646" y2="79219"/>
                        <a14:foregroundMark x1="39792" y1="80156" x2="37708" y2="79688"/>
                        <a14:foregroundMark x1="26042" y1="63438" x2="26875" y2="65000"/>
                        <a14:foregroundMark x1="26250" y1="50156" x2="25521" y2="53281"/>
                        <a14:foregroundMark x1="44896" y1="30625" x2="47188" y2="29219"/>
                        <a14:foregroundMark x1="31250" y1="74688" x2="32292" y2="75313"/>
                        <a14:backgroundMark x1="54583" y1="47969" x2="55937" y2="48750"/>
                        <a14:backgroundMark x1="49375" y1="38281" x2="48854" y2="39219"/>
                        <a14:backgroundMark x1="41979" y1="33281" x2="41875" y2="34688"/>
                        <a14:backgroundMark x1="41667" y1="35625" x2="41667" y2="37188"/>
                        <a14:backgroundMark x1="53646" y1="60156" x2="55521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26283" r="39509" b="15639"/>
          <a:stretch/>
        </p:blipFill>
        <p:spPr>
          <a:xfrm rot="21373138">
            <a:off x="4163470" y="1573941"/>
            <a:ext cx="3183054" cy="333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5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ED14392-380C-4FC9-9CAD-00A46BC4B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690" t="38172" r="41707" b="32698"/>
          <a:stretch/>
        </p:blipFill>
        <p:spPr>
          <a:xfrm>
            <a:off x="7455903" y="1628546"/>
            <a:ext cx="3354325" cy="31208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AE2CB40-1415-49AF-8896-2125145A6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14" b="68367" l="14239" r="30537">
                        <a14:foregroundMark x1="22840" y1="61328" x2="23719" y2="43620"/>
                        <a14:foregroundMark x1="22840" y1="43359" x2="21742" y2="51302"/>
                        <a14:foregroundMark x1="21742" y1="51302" x2="22474" y2="59245"/>
                        <a14:foregroundMark x1="22474" y1="59245" x2="23280" y2="62109"/>
                      </a14:backgroundRemoval>
                    </a14:imgEffect>
                  </a14:imgLayer>
                </a14:imgProps>
              </a:ext>
            </a:extLst>
          </a:blip>
          <a:srcRect l="12202" t="31633" r="67426" b="27551"/>
          <a:stretch/>
        </p:blipFill>
        <p:spPr>
          <a:xfrm>
            <a:off x="701757" y="1137582"/>
            <a:ext cx="3597277" cy="405187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6642046-35A5-4DDD-BD2B-7704CEC80A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62" t="41440" r="43917" b="34071"/>
          <a:stretch/>
        </p:blipFill>
        <p:spPr>
          <a:xfrm>
            <a:off x="4130912" y="1560889"/>
            <a:ext cx="3183054" cy="329004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0076B79-7A14-4681-8AFD-BD46517FCB29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lanta, flor&#10;&#10;Descrição gerada automaticamente">
            <a:extLst>
              <a:ext uri="{FF2B5EF4-FFF2-40B4-BE49-F238E27FC236}">
                <a16:creationId xmlns:a16="http://schemas.microsoft.com/office/drawing/2014/main" id="{7A643E6D-F0B8-4B30-8147-0792CAC2F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1" r="294"/>
          <a:stretch/>
        </p:blipFill>
        <p:spPr>
          <a:xfrm>
            <a:off x="-1" y="0"/>
            <a:ext cx="7369791" cy="6196084"/>
          </a:xfrm>
          <a:prstGeom prst="rect">
            <a:avLst/>
          </a:prstGeom>
        </p:spPr>
      </p:pic>
      <p:pic>
        <p:nvPicPr>
          <p:cNvPr id="8" name="Imagem 7" descr="Uma imagem contendo vinho, sentado, interior, mesa&#10;&#10;Descrição gerada automaticamente">
            <a:extLst>
              <a:ext uri="{FF2B5EF4-FFF2-40B4-BE49-F238E27FC236}">
                <a16:creationId xmlns:a16="http://schemas.microsoft.com/office/drawing/2014/main" id="{556B5020-BED0-4FC6-86BC-6B069246C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864" y="-4031"/>
            <a:ext cx="4954136" cy="619608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5409F93-4D29-4545-A455-2FFD159C8CFF}"/>
              </a:ext>
            </a:extLst>
          </p:cNvPr>
          <p:cNvSpPr txBox="1"/>
          <p:nvPr/>
        </p:nvSpPr>
        <p:spPr>
          <a:xfrm>
            <a:off x="4364596" y="6256262"/>
            <a:ext cx="3462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Papaver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seed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pods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6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omfs imp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771" y="1702741"/>
            <a:ext cx="5050872" cy="277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2C74E048-E881-4AC1-9341-C3F08FE65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526" y="1227199"/>
            <a:ext cx="6304548" cy="4814363"/>
          </a:xfrm>
        </p:spPr>
        <p:txBody>
          <a:bodyPr>
            <a:normAutofit fontScale="90000"/>
          </a:bodyPr>
          <a:lstStyle/>
          <a:p>
            <a:r>
              <a:rPr lang="pt-BR" sz="3200" dirty="0" err="1"/>
              <a:t>Authors</a:t>
            </a:r>
            <a:r>
              <a:rPr lang="pt-BR" sz="3200" dirty="0"/>
              <a:t>:</a:t>
            </a:r>
            <a:br>
              <a:rPr lang="pt-BR" sz="3200" dirty="0"/>
            </a:br>
            <a:r>
              <a:rPr lang="pt-BR" sz="2800" dirty="0"/>
              <a:t>Francisca Müller</a:t>
            </a:r>
            <a:br>
              <a:rPr lang="pt-BR" sz="2800" dirty="0"/>
            </a:br>
            <a:r>
              <a:rPr lang="pt-BR" sz="2800" dirty="0"/>
              <a:t>Victor Wanderley</a:t>
            </a:r>
            <a:br>
              <a:rPr lang="pt-BR" sz="2800" dirty="0"/>
            </a:br>
            <a:r>
              <a:rPr lang="pt-BR" sz="2800" dirty="0"/>
              <a:t>Karla Vasconcelos</a:t>
            </a:r>
            <a:br>
              <a:rPr lang="pt-BR" sz="2800" dirty="0"/>
            </a:br>
            <a:r>
              <a:rPr lang="pt-BR" sz="2800" dirty="0"/>
              <a:t>Prof. </a:t>
            </a:r>
            <a:r>
              <a:rPr lang="pt-BR" sz="2800" dirty="0" err="1"/>
              <a:t>Reinhilde</a:t>
            </a:r>
            <a:r>
              <a:rPr lang="pt-BR" sz="2800" dirty="0"/>
              <a:t> </a:t>
            </a:r>
            <a:r>
              <a:rPr lang="pt-BR" sz="2800" dirty="0" err="1"/>
              <a:t>Jacobs</a:t>
            </a:r>
            <a:br>
              <a:rPr lang="pt-BR" sz="2800" dirty="0"/>
            </a:br>
            <a:br>
              <a:rPr lang="pt-BR" sz="2800" dirty="0"/>
            </a:br>
            <a:r>
              <a:rPr lang="pt-BR" sz="3200" dirty="0" err="1"/>
              <a:t>Acknowledgment</a:t>
            </a:r>
            <a:r>
              <a:rPr lang="pt-BR" sz="3200" dirty="0"/>
              <a:t>:</a:t>
            </a:r>
            <a:br>
              <a:rPr lang="pt-BR" sz="2800" dirty="0"/>
            </a:br>
            <a:r>
              <a:rPr lang="pt-BR" sz="2800" dirty="0"/>
              <a:t>Prof. </a:t>
            </a:r>
            <a:r>
              <a:rPr lang="pt-BR" sz="2800" dirty="0" err="1"/>
              <a:t>Kaan</a:t>
            </a:r>
            <a:r>
              <a:rPr lang="pt-BR" sz="2800" dirty="0"/>
              <a:t> </a:t>
            </a:r>
            <a:r>
              <a:rPr lang="pt-BR" sz="2800" dirty="0" err="1"/>
              <a:t>Orhan</a:t>
            </a:r>
            <a:br>
              <a:rPr lang="pt-BR" sz="2800" dirty="0"/>
            </a:br>
            <a:r>
              <a:rPr lang="pt-BR" sz="2800" dirty="0" err="1"/>
              <a:t>Mihai</a:t>
            </a:r>
            <a:r>
              <a:rPr lang="pt-BR" sz="2800" dirty="0"/>
              <a:t> </a:t>
            </a:r>
            <a:r>
              <a:rPr lang="pt-BR" sz="2800" dirty="0" err="1"/>
              <a:t>Tarce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582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omfs imp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771" y="1702741"/>
            <a:ext cx="5050872" cy="277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2">
            <a:extLst>
              <a:ext uri="{FF2B5EF4-FFF2-40B4-BE49-F238E27FC236}">
                <a16:creationId xmlns:a16="http://schemas.microsoft.com/office/drawing/2014/main" id="{48BA18E8-5168-4EF8-83FE-0E7838EADFC9}"/>
              </a:ext>
            </a:extLst>
          </p:cNvPr>
          <p:cNvSpPr txBox="1">
            <a:spLocks/>
          </p:cNvSpPr>
          <p:nvPr/>
        </p:nvSpPr>
        <p:spPr>
          <a:xfrm>
            <a:off x="1894419" y="2180492"/>
            <a:ext cx="4636874" cy="124850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rgbClr val="11507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BioRad</a:t>
            </a:r>
            <a:endParaRPr lang="pt-BR" sz="6000" dirty="0">
              <a:solidFill>
                <a:srgbClr val="115074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A0C02A4-E7F2-4686-842C-A3D97E8327DF}"/>
              </a:ext>
            </a:extLst>
          </p:cNvPr>
          <p:cNvSpPr/>
          <p:nvPr/>
        </p:nvSpPr>
        <p:spPr>
          <a:xfrm>
            <a:off x="1552125" y="3050014"/>
            <a:ext cx="51182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6000" b="1" spc="600" dirty="0">
                <a:solidFill>
                  <a:srgbClr val="35505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Project</a:t>
            </a:r>
            <a:endParaRPr lang="pt-BR" sz="5400" spc="600" dirty="0">
              <a:solidFill>
                <a:srgbClr val="355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63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89DA4A0-7CFA-410B-817C-803D17D75684}"/>
              </a:ext>
            </a:extLst>
          </p:cNvPr>
          <p:cNvSpPr txBox="1"/>
          <p:nvPr/>
        </p:nvSpPr>
        <p:spPr>
          <a:xfrm>
            <a:off x="5773636" y="633478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2D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DE4213A-90A8-47B0-94D2-56D141687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0302"/>
            <a:ext cx="7353300" cy="35052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FD91860-D96E-45C0-B5DE-FCAD612AD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1202202"/>
            <a:ext cx="4648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16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invertebrado, animal&#10;&#10;Descrição gerada automaticamente">
            <a:extLst>
              <a:ext uri="{FF2B5EF4-FFF2-40B4-BE49-F238E27FC236}">
                <a16:creationId xmlns:a16="http://schemas.microsoft.com/office/drawing/2014/main" id="{DAE9B0BB-5F97-456E-BED2-2F8AAC9B2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587"/>
            <a:ext cx="6276190" cy="570476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1BC4FD7-5BDF-4D59-B6AC-5834EBE60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65587"/>
            <a:ext cx="6276190" cy="570476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09B76A3-E14A-4AF5-A139-0CAD5164B295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0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986ABE3A-9F8F-43E5-AACC-7D4F4954A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587"/>
            <a:ext cx="6276190" cy="570476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68B13A1-287C-4AE0-B227-B0EFD4869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65587"/>
            <a:ext cx="6276190" cy="570476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26013E0-3610-43EB-ACF9-9BD42ADA39D9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230CD5AF-FBDA-480E-ADC2-AA8BFBFFB730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5" name="Imagem 4" descr="Uma imagem contendo planta&#10;&#10;Descrição gerada automaticamente">
            <a:extLst>
              <a:ext uri="{FF2B5EF4-FFF2-40B4-BE49-F238E27FC236}">
                <a16:creationId xmlns:a16="http://schemas.microsoft.com/office/drawing/2014/main" id="{8BEE76EE-7A4B-4535-A207-8636B2BBC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587"/>
            <a:ext cx="6276190" cy="57047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969C3E6-7CE6-45EE-B3CD-38A858802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65587"/>
            <a:ext cx="6276190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2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87937E7-196C-4D54-BAD1-933E430E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587"/>
            <a:ext cx="6276190" cy="570476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4CF6585-5E29-45DD-8C4C-C79E0202A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190" y="381366"/>
            <a:ext cx="6276190" cy="466666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DC0A87C-56DD-4B11-870B-3D22850556A2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1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8BD748DA-9C47-4440-9EF3-1B447FC41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14"/>
          <a:stretch/>
        </p:blipFill>
        <p:spPr>
          <a:xfrm flipV="1">
            <a:off x="5915810" y="687651"/>
            <a:ext cx="6276190" cy="455158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5A0677C-4E63-44F5-B091-6047FB928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070"/>
            <a:ext cx="6276190" cy="570476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D0E8D1-BD9A-41CA-98DE-A627C6ED8AD4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5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ULeuven_ppt_template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Leuven_ppt_template" id="{FE8D81D1-4C19-48E8-8E1F-1FAC9F6F2C62}" vid="{66D32CF2-487D-4193-A48B-F920AD524C64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KULeuven_ppt_template</Template>
  <TotalTime>13076</TotalTime>
  <Words>95</Words>
  <Application>Microsoft Office PowerPoint</Application>
  <PresentationFormat>Widescreen</PresentationFormat>
  <Paragraphs>47</Paragraphs>
  <Slides>38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Segoe UI Light</vt:lpstr>
      <vt:lpstr>KULeuven_ppt_template</vt:lpstr>
      <vt:lpstr>KU Leuven Sedes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Authors: Francisca Müller Victor Wanderley Karla Vasconcelos Prof. Reinhilde Jacobs  Acknowledgment: Prof. Kaan Orhan Mihai Tarce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BioRad Project</dc:title>
  <dc:creator>Victor Aquino Wanderley;Francisca Müller;Karla Vasconcelos;Reinhilde Jacobs</dc:creator>
  <cp:keywords>OMFS IMPATH</cp:keywords>
  <cp:lastModifiedBy>Gabriela Casteels</cp:lastModifiedBy>
  <cp:revision>258</cp:revision>
  <dcterms:created xsi:type="dcterms:W3CDTF">2019-05-27T08:58:29Z</dcterms:created>
  <dcterms:modified xsi:type="dcterms:W3CDTF">2020-08-07T13:42:29Z</dcterms:modified>
  <cp:category>BioRad</cp:category>
</cp:coreProperties>
</file>